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1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2429b713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2429b713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2429b713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2429b713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2429b713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2429b713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2429b713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2429b713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2429b713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2429b713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2429b713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2429b713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2429b713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2429b713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2429b713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2429b713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2429b713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2429b713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25" y="152400"/>
            <a:ext cx="4715550" cy="25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515" y="2892412"/>
            <a:ext cx="5112982" cy="21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 Am Hopeful Because...">
            <a:extLst>
              <a:ext uri="{FF2B5EF4-FFF2-40B4-BE49-F238E27FC236}">
                <a16:creationId xmlns:a16="http://schemas.microsoft.com/office/drawing/2014/main" id="{480CB51C-1A04-B242-FF29-DEB99CC3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63" y="85845"/>
            <a:ext cx="2703266" cy="27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0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675" y="3436794"/>
            <a:ext cx="1245725" cy="137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475" y="3426590"/>
            <a:ext cx="1235804" cy="1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4638" y="3421475"/>
            <a:ext cx="1239118" cy="14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9163" y="3421475"/>
            <a:ext cx="1273380" cy="14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8000" y="3418920"/>
            <a:ext cx="1404063" cy="14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4250" y="3418925"/>
            <a:ext cx="1277984" cy="14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975" y="152400"/>
            <a:ext cx="5704800" cy="1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975" y="1408350"/>
            <a:ext cx="5681601" cy="3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50" y="50350"/>
            <a:ext cx="1592025" cy="18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750" y="1561425"/>
            <a:ext cx="2164225" cy="15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850" y="3000375"/>
            <a:ext cx="15920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4913" y="2846625"/>
            <a:ext cx="1592025" cy="18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5" y="81650"/>
            <a:ext cx="5746688" cy="15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5" y="1132100"/>
            <a:ext cx="5827275" cy="21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24850"/>
            <a:ext cx="5888500" cy="17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0550" y="3224850"/>
            <a:ext cx="3102425" cy="19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4875" y="1764500"/>
            <a:ext cx="2275775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0125" y="214300"/>
            <a:ext cx="1683875" cy="15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0400" y="81638"/>
            <a:ext cx="1487250" cy="16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5" y="61225"/>
            <a:ext cx="3249525" cy="501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700" y="140825"/>
            <a:ext cx="3724950" cy="12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9625" y="1122600"/>
            <a:ext cx="5500676" cy="19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9625" y="3314025"/>
            <a:ext cx="5500676" cy="17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325" y="152400"/>
            <a:ext cx="5214950" cy="12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200" y="1030775"/>
            <a:ext cx="6010976" cy="21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200" y="3337150"/>
            <a:ext cx="5959949" cy="1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1633550" cy="23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50" y="2796100"/>
            <a:ext cx="1633550" cy="243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5975" y="1745125"/>
            <a:ext cx="1364800" cy="19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0" y="61225"/>
            <a:ext cx="3775975" cy="1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5600" y="1877100"/>
            <a:ext cx="4399175" cy="11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96300"/>
            <a:ext cx="4235225" cy="22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525" y="1877100"/>
            <a:ext cx="4746176" cy="320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3575" y="171450"/>
            <a:ext cx="2408475" cy="1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3625" y="171450"/>
            <a:ext cx="2345594" cy="16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4955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300" y="152400"/>
            <a:ext cx="19084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9225" y="152400"/>
            <a:ext cx="20615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3075" y="2024075"/>
            <a:ext cx="3786175" cy="10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816675"/>
            <a:ext cx="4498475" cy="22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4925" y="2571750"/>
            <a:ext cx="4188325" cy="24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0" y="51025"/>
            <a:ext cx="3072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75" y="2949350"/>
            <a:ext cx="3147185" cy="20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600" y="51025"/>
            <a:ext cx="5608351" cy="13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1375" y="1367525"/>
            <a:ext cx="5580451" cy="35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Jentry Eck</cp:lastModifiedBy>
  <cp:revision>3</cp:revision>
  <dcterms:modified xsi:type="dcterms:W3CDTF">2023-10-10T15:43:47Z</dcterms:modified>
</cp:coreProperties>
</file>